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60" r:id="rId4"/>
    <p:sldId id="261" r:id="rId5"/>
    <p:sldId id="259" r:id="rId6"/>
    <p:sldId id="277" r:id="rId7"/>
    <p:sldId id="262" r:id="rId8"/>
    <p:sldId id="258" r:id="rId9"/>
    <p:sldId id="263" r:id="rId10"/>
    <p:sldId id="267" r:id="rId11"/>
    <p:sldId id="276" r:id="rId12"/>
    <p:sldId id="265" r:id="rId13"/>
    <p:sldId id="264" r:id="rId14"/>
    <p:sldId id="266" r:id="rId15"/>
    <p:sldId id="275" r:id="rId16"/>
    <p:sldId id="268" r:id="rId17"/>
    <p:sldId id="269" r:id="rId18"/>
    <p:sldId id="271" r:id="rId19"/>
    <p:sldId id="270" r:id="rId20"/>
    <p:sldId id="272" r:id="rId21"/>
    <p:sldId id="273" r:id="rId22"/>
    <p:sldId id="274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525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682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310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7687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6872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7110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727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9356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4532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203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72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92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64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23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70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854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7E122C2-A65E-4777-9D11-892E55A573E7}" type="datetimeFigureOut">
              <a:rPr lang="es-ES" smtClean="0"/>
              <a:t>17/10/2017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E6385-CD45-4E41-B954-32D319396DC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77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" y="70334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smtClean="0">
                <a:solidFill>
                  <a:srgbClr val="FFFF00"/>
                </a:solidFill>
              </a:rPr>
              <a:t>Cultivo</a:t>
            </a:r>
            <a:endParaRPr lang="es-ES" sz="6600" dirty="0">
              <a:solidFill>
                <a:srgbClr val="FFFF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78" y="2095939"/>
            <a:ext cx="6372665" cy="476206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" y="13083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Tipos de parámetros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19480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Productividad del agua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2547" y="6069739"/>
            <a:ext cx="3419475" cy="6953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3" y="1100005"/>
            <a:ext cx="3971925" cy="326707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4514044" y="3789542"/>
            <a:ext cx="631065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86" y="3624130"/>
            <a:ext cx="3886200" cy="742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287" y="4444354"/>
            <a:ext cx="2734535" cy="66696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571" y="5189726"/>
            <a:ext cx="5305425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521" y="4621102"/>
            <a:ext cx="2971562" cy="2203564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2150772" y="4367080"/>
            <a:ext cx="180304" cy="254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76" y="1090819"/>
            <a:ext cx="475297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8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244" y="940158"/>
            <a:ext cx="7379184" cy="560271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7727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>
                <a:solidFill>
                  <a:srgbClr val="FFFF00"/>
                </a:solidFill>
              </a:rPr>
              <a:t>WP</a:t>
            </a:r>
            <a:r>
              <a:rPr lang="es-ES" sz="4000" b="1" baseline="-25000" dirty="0" smtClean="0">
                <a:solidFill>
                  <a:srgbClr val="FFFF00"/>
                </a:solidFill>
              </a:rPr>
              <a:t>ET </a:t>
            </a:r>
            <a:r>
              <a:rPr lang="es-ES" sz="4000" b="1" dirty="0" smtClean="0">
                <a:solidFill>
                  <a:srgbClr val="FFFF00"/>
                </a:solidFill>
              </a:rPr>
              <a:t>(WUE) ≠ WP</a:t>
            </a:r>
            <a:endParaRPr lang="es-E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58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04986"/>
            <a:ext cx="12192000" cy="140053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</a:rPr>
              <a:t>Factores que afectan </a:t>
            </a:r>
            <a:r>
              <a:rPr lang="es-ES" dirty="0" smtClean="0">
                <a:solidFill>
                  <a:srgbClr val="FFFF00"/>
                </a:solidFill>
              </a:rPr>
              <a:t>producción de biomasa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489" y="1475851"/>
            <a:ext cx="8085942" cy="52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824" y="553791"/>
            <a:ext cx="9537652" cy="60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Construcción del </a:t>
            </a:r>
            <a:r>
              <a:rPr lang="es-ES" dirty="0" err="1" smtClean="0">
                <a:solidFill>
                  <a:srgbClr val="FFFF00"/>
                </a:solidFill>
              </a:rPr>
              <a:t>HIo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5749" y="963920"/>
            <a:ext cx="7320502" cy="56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169" y="452719"/>
            <a:ext cx="8529727" cy="64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6" y="218941"/>
            <a:ext cx="5941721" cy="44562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861" y="2797917"/>
            <a:ext cx="5752764" cy="39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436" y="154547"/>
            <a:ext cx="8640636" cy="64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2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0191" y="399244"/>
            <a:ext cx="8977149" cy="60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6525" y="159022"/>
            <a:ext cx="8667481" cy="63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9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30691"/>
            <a:ext cx="10050834" cy="140053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</a:rPr>
              <a:t>M</a:t>
            </a:r>
            <a:r>
              <a:rPr lang="es-ES" dirty="0" smtClean="0">
                <a:solidFill>
                  <a:srgbClr val="FFFF00"/>
                </a:solidFill>
              </a:rPr>
              <a:t>odo</a:t>
            </a:r>
            <a:endParaRPr lang="es-ES" dirty="0">
              <a:solidFill>
                <a:srgbClr val="FFFF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5084" y="1513368"/>
            <a:ext cx="2461845" cy="858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 smtClean="0"/>
              <a:t>Calendario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87" y="2476511"/>
            <a:ext cx="5293345" cy="392428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963507" y="1561514"/>
            <a:ext cx="2991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Grados día</a:t>
            </a:r>
            <a:endParaRPr lang="es-ES" sz="3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44" y="2849503"/>
            <a:ext cx="5746153" cy="315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3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79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73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88377"/>
            <a:ext cx="12192000" cy="1400530"/>
          </a:xfrm>
        </p:spPr>
        <p:txBody>
          <a:bodyPr/>
          <a:lstStyle/>
          <a:p>
            <a:pPr algn="ctr"/>
            <a:r>
              <a:rPr lang="es-ES" dirty="0">
                <a:solidFill>
                  <a:srgbClr val="FFFF00"/>
                </a:solidFill>
              </a:rPr>
              <a:t>Cobertura </a:t>
            </a:r>
            <a:r>
              <a:rPr lang="es-ES" dirty="0" smtClean="0">
                <a:solidFill>
                  <a:srgbClr val="FFFF00"/>
                </a:solidFill>
              </a:rPr>
              <a:t> </a:t>
            </a:r>
            <a:r>
              <a:rPr lang="es-ES" dirty="0">
                <a:solidFill>
                  <a:srgbClr val="FFFF00"/>
                </a:solidFill>
              </a:rPr>
              <a:t>de </a:t>
            </a:r>
            <a:r>
              <a:rPr lang="es-ES" dirty="0" err="1">
                <a:solidFill>
                  <a:srgbClr val="FFFF00"/>
                </a:solidFill>
              </a:rPr>
              <a:t>canopia</a:t>
            </a:r>
            <a:r>
              <a:rPr lang="es-ES" dirty="0">
                <a:solidFill>
                  <a:srgbClr val="FFFF00"/>
                </a:solidFill>
              </a:rPr>
              <a:t> (CC)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916" y="1223494"/>
            <a:ext cx="6924318" cy="444321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0" y="4978823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Venrajas</a:t>
            </a:r>
            <a:r>
              <a:rPr lang="es-ES" sz="2400" dirty="0" smtClean="0"/>
              <a:t>: </a:t>
            </a:r>
          </a:p>
          <a:p>
            <a:endParaRPr lang="es-ES" sz="2400" dirty="0" smtClean="0"/>
          </a:p>
          <a:p>
            <a:r>
              <a:rPr lang="es-ES" sz="2400" dirty="0" smtClean="0"/>
              <a:t>	fácil de estimar</a:t>
            </a:r>
          </a:p>
          <a:p>
            <a:r>
              <a:rPr lang="es-ES" sz="2400" dirty="0" smtClean="0"/>
              <a:t>	</a:t>
            </a:r>
            <a:r>
              <a:rPr lang="es-ES" sz="2400" dirty="0" err="1" smtClean="0"/>
              <a:t>sup</a:t>
            </a:r>
            <a:r>
              <a:rPr lang="es-ES" sz="2400" dirty="0" smtClean="0"/>
              <a:t> del cultivo que recibe la energía	      transpiración	   </a:t>
            </a:r>
            <a:r>
              <a:rPr lang="es-ES" sz="2400" dirty="0" err="1" smtClean="0"/>
              <a:t>Prod</a:t>
            </a:r>
            <a:r>
              <a:rPr lang="es-ES" sz="2400" dirty="0" smtClean="0"/>
              <a:t> de biomasa</a:t>
            </a:r>
            <a:endParaRPr lang="es-ES" sz="2400" dirty="0"/>
          </a:p>
        </p:txBody>
      </p:sp>
      <p:sp>
        <p:nvSpPr>
          <p:cNvPr id="13" name="Flecha derecha 12"/>
          <p:cNvSpPr/>
          <p:nvPr/>
        </p:nvSpPr>
        <p:spPr>
          <a:xfrm>
            <a:off x="6503827" y="6220495"/>
            <a:ext cx="425003" cy="216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 derecha 13"/>
          <p:cNvSpPr/>
          <p:nvPr/>
        </p:nvSpPr>
        <p:spPr>
          <a:xfrm>
            <a:off x="9000190" y="6192592"/>
            <a:ext cx="425003" cy="216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4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311051"/>
            <a:ext cx="12192000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Relación entre índice de área foliar y cobertura de </a:t>
            </a:r>
            <a:r>
              <a:rPr lang="es-ES" dirty="0" err="1" smtClean="0">
                <a:solidFill>
                  <a:srgbClr val="FFFF00"/>
                </a:solidFill>
              </a:rPr>
              <a:t>canopia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320" y="1927443"/>
            <a:ext cx="6233375" cy="47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820" y="452718"/>
            <a:ext cx="11694017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Cobertura inicial de </a:t>
            </a:r>
            <a:r>
              <a:rPr lang="es-ES" dirty="0" err="1" smtClean="0">
                <a:solidFill>
                  <a:srgbClr val="FFFF00"/>
                </a:solidFill>
              </a:rPr>
              <a:t>canopia</a:t>
            </a:r>
            <a:r>
              <a:rPr lang="es-ES" dirty="0" smtClean="0">
                <a:solidFill>
                  <a:srgbClr val="FFFF00"/>
                </a:solidFill>
              </a:rPr>
              <a:t> (</a:t>
            </a:r>
            <a:r>
              <a:rPr lang="es-ES" dirty="0" err="1" smtClean="0">
                <a:solidFill>
                  <a:srgbClr val="FFFF00"/>
                </a:solidFill>
              </a:rPr>
              <a:t>CCo</a:t>
            </a:r>
            <a:r>
              <a:rPr lang="es-ES" dirty="0" smtClean="0">
                <a:solidFill>
                  <a:srgbClr val="FFFF00"/>
                </a:solidFill>
              </a:rPr>
              <a:t>)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328" y="1667580"/>
            <a:ext cx="5743575" cy="4038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411" y="1853248"/>
            <a:ext cx="5048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195138"/>
            <a:ext cx="12192000" cy="1400530"/>
          </a:xfrm>
        </p:spPr>
        <p:txBody>
          <a:bodyPr/>
          <a:lstStyle/>
          <a:p>
            <a:pPr algn="ctr"/>
            <a:r>
              <a:rPr lang="es-ES" b="1" dirty="0" smtClean="0">
                <a:solidFill>
                  <a:srgbClr val="FFFF00"/>
                </a:solidFill>
              </a:rPr>
              <a:t>CC* </a:t>
            </a:r>
            <a:r>
              <a:rPr lang="es-ES" dirty="0" smtClean="0">
                <a:solidFill>
                  <a:srgbClr val="FFFF00"/>
                </a:solidFill>
              </a:rPr>
              <a:t>( corregido por </a:t>
            </a:r>
            <a:r>
              <a:rPr lang="es-ES" dirty="0" err="1" smtClean="0">
                <a:solidFill>
                  <a:srgbClr val="FFFF00"/>
                </a:solidFill>
              </a:rPr>
              <a:t>microadvección</a:t>
            </a:r>
            <a:r>
              <a:rPr lang="es-ES" dirty="0" smtClean="0">
                <a:solidFill>
                  <a:srgbClr val="FFFF00"/>
                </a:solidFill>
              </a:rPr>
              <a:t>)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174" y="1390918"/>
            <a:ext cx="6689550" cy="50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6085"/>
            <a:ext cx="12192000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Desarrollo de </a:t>
            </a:r>
            <a:r>
              <a:rPr lang="es-ES" dirty="0" err="1" smtClean="0">
                <a:solidFill>
                  <a:srgbClr val="FFFF00"/>
                </a:solidFill>
              </a:rPr>
              <a:t>canopia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466615"/>
            <a:ext cx="5124450" cy="3848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14" y="3262781"/>
            <a:ext cx="5328299" cy="34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" y="30683"/>
            <a:ext cx="12192000" cy="925916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Evapotranspiración </a:t>
            </a:r>
            <a:br>
              <a:rPr lang="es-ES" dirty="0" smtClean="0">
                <a:solidFill>
                  <a:srgbClr val="FFFF00"/>
                </a:solidFill>
              </a:rPr>
            </a:br>
            <a:r>
              <a:rPr lang="es-ES" sz="2800" dirty="0" err="1" smtClean="0">
                <a:solidFill>
                  <a:srgbClr val="FFFF00"/>
                </a:solidFill>
              </a:rPr>
              <a:t>Etc</a:t>
            </a:r>
            <a:r>
              <a:rPr lang="es-ES" sz="2800" dirty="0" smtClean="0">
                <a:solidFill>
                  <a:srgbClr val="FFFF00"/>
                </a:solidFill>
              </a:rPr>
              <a:t>=(</a:t>
            </a:r>
            <a:r>
              <a:rPr lang="es-ES" sz="2800" dirty="0" err="1" smtClean="0">
                <a:solidFill>
                  <a:srgbClr val="FFFF00"/>
                </a:solidFill>
              </a:rPr>
              <a:t>Ke+Kc</a:t>
            </a:r>
            <a:r>
              <a:rPr lang="es-ES" sz="2800" baseline="-25000" dirty="0" err="1" smtClean="0">
                <a:solidFill>
                  <a:srgbClr val="FFFF00"/>
                </a:solidFill>
              </a:rPr>
              <a:t>Tr</a:t>
            </a:r>
            <a:r>
              <a:rPr lang="es-ES" sz="2800" dirty="0" smtClean="0">
                <a:solidFill>
                  <a:srgbClr val="FFFF00"/>
                </a:solidFill>
              </a:rPr>
              <a:t>)*</a:t>
            </a:r>
            <a:r>
              <a:rPr lang="es-ES" sz="2800" dirty="0" err="1" smtClean="0">
                <a:solidFill>
                  <a:srgbClr val="FFFF00"/>
                </a:solidFill>
              </a:rPr>
              <a:t>Eto</a:t>
            </a:r>
            <a:endParaRPr lang="es-ES" sz="2800" dirty="0">
              <a:solidFill>
                <a:srgbClr val="FFFF0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050" y="3145780"/>
            <a:ext cx="7908002" cy="31424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2880" y="1406772"/>
            <a:ext cx="1200912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Evaporación del suelo: </a:t>
            </a:r>
          </a:p>
          <a:p>
            <a:endParaRPr lang="es-ES" dirty="0" smtClean="0"/>
          </a:p>
          <a:p>
            <a:endParaRPr lang="es-ES" dirty="0" smtClean="0"/>
          </a:p>
          <a:p>
            <a:r>
              <a:rPr lang="es-ES" sz="2800" dirty="0" smtClean="0"/>
              <a:t>Transpiración del cultivo:</a:t>
            </a:r>
            <a:endParaRPr lang="es-ES" sz="2800" dirty="0"/>
          </a:p>
        </p:txBody>
      </p:sp>
      <p:sp>
        <p:nvSpPr>
          <p:cNvPr id="6" name="Rectángulo 5"/>
          <p:cNvSpPr/>
          <p:nvPr/>
        </p:nvSpPr>
        <p:spPr>
          <a:xfrm>
            <a:off x="4687786" y="2343213"/>
            <a:ext cx="57926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err="1" smtClean="0"/>
              <a:t>Tr</a:t>
            </a:r>
            <a:r>
              <a:rPr lang="es-ES" sz="2800" dirty="0" smtClean="0"/>
              <a:t> = </a:t>
            </a:r>
            <a:r>
              <a:rPr lang="es-ES" sz="2800" dirty="0" err="1" smtClean="0"/>
              <a:t>Kc</a:t>
            </a:r>
            <a:r>
              <a:rPr lang="es-ES" sz="2800" baseline="-25000" dirty="0" err="1" smtClean="0"/>
              <a:t>Tr</a:t>
            </a:r>
            <a:r>
              <a:rPr lang="es-ES" sz="2800" dirty="0" smtClean="0"/>
              <a:t> * </a:t>
            </a:r>
            <a:r>
              <a:rPr lang="es-ES" sz="2800" dirty="0" err="1" smtClean="0"/>
              <a:t>Eto</a:t>
            </a:r>
            <a:r>
              <a:rPr lang="es-ES" sz="2800" dirty="0" smtClean="0"/>
              <a:t> ~ </a:t>
            </a:r>
            <a:r>
              <a:rPr lang="es-ES" sz="2800" dirty="0" err="1" smtClean="0"/>
              <a:t>canopia</a:t>
            </a:r>
            <a:r>
              <a:rPr lang="es-ES" sz="2800" dirty="0" smtClean="0"/>
              <a:t> verde</a:t>
            </a:r>
            <a:endParaRPr lang="es-ES" sz="2800" dirty="0"/>
          </a:p>
        </p:txBody>
      </p:sp>
      <p:sp>
        <p:nvSpPr>
          <p:cNvPr id="7" name="Rectángulo 6"/>
          <p:cNvSpPr/>
          <p:nvPr/>
        </p:nvSpPr>
        <p:spPr>
          <a:xfrm>
            <a:off x="4249348" y="1398336"/>
            <a:ext cx="6231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dirty="0" smtClean="0"/>
              <a:t>E = </a:t>
            </a:r>
            <a:r>
              <a:rPr lang="es-ES" sz="2800" dirty="0" err="1" smtClean="0"/>
              <a:t>Ke</a:t>
            </a:r>
            <a:r>
              <a:rPr lang="es-ES" sz="2800" dirty="0" smtClean="0"/>
              <a:t> * </a:t>
            </a:r>
            <a:r>
              <a:rPr lang="es-ES" sz="2800" dirty="0" err="1" smtClean="0"/>
              <a:t>Eto</a:t>
            </a:r>
            <a:r>
              <a:rPr lang="es-ES" sz="2800" dirty="0" smtClean="0"/>
              <a:t>  ~ (1- suelo cubierto)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8910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789" y="-10921"/>
            <a:ext cx="11951594" cy="1400530"/>
          </a:xfrm>
        </p:spPr>
        <p:txBody>
          <a:bodyPr/>
          <a:lstStyle/>
          <a:p>
            <a:pPr algn="ctr"/>
            <a:r>
              <a:rPr lang="es-ES" dirty="0" smtClean="0">
                <a:solidFill>
                  <a:srgbClr val="FFFF00"/>
                </a:solidFill>
              </a:rPr>
              <a:t>Factores que afectan la transpiración</a:t>
            </a:r>
            <a:endParaRPr lang="es-ES" dirty="0">
              <a:solidFill>
                <a:srgbClr val="FFFF00"/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579" y="811369"/>
            <a:ext cx="7370013" cy="46667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897" y="5581650"/>
            <a:ext cx="64674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1222</TotalTime>
  <Words>94</Words>
  <Application>Microsoft Office PowerPoint</Application>
  <PresentationFormat>Panorámica</PresentationFormat>
  <Paragraphs>26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Presentación de PowerPoint</vt:lpstr>
      <vt:lpstr>Modo</vt:lpstr>
      <vt:lpstr>Cobertura  de canopia (CC)</vt:lpstr>
      <vt:lpstr>Relación entre índice de área foliar y cobertura de canopia</vt:lpstr>
      <vt:lpstr>Cobertura inicial de canopia (CCo)</vt:lpstr>
      <vt:lpstr>CC* ( corregido por microadvección)</vt:lpstr>
      <vt:lpstr>Desarrollo de canopia</vt:lpstr>
      <vt:lpstr>Evapotranspiración  Etc=(Ke+KcTr)*Eto</vt:lpstr>
      <vt:lpstr>Factores que afectan la transpiración</vt:lpstr>
      <vt:lpstr>Productividad del agua</vt:lpstr>
      <vt:lpstr>Presentación de PowerPoint</vt:lpstr>
      <vt:lpstr>Factores que afectan producción de biomasa</vt:lpstr>
      <vt:lpstr>Presentación de PowerPoint</vt:lpstr>
      <vt:lpstr>Construcción del HIo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Hidro_01</dc:creator>
  <cp:lastModifiedBy>Hidro_01</cp:lastModifiedBy>
  <cp:revision>49</cp:revision>
  <dcterms:created xsi:type="dcterms:W3CDTF">2017-10-12T20:26:21Z</dcterms:created>
  <dcterms:modified xsi:type="dcterms:W3CDTF">2017-10-18T02:58:09Z</dcterms:modified>
</cp:coreProperties>
</file>